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888" r:id="rId2"/>
  </p:sldMasterIdLst>
  <p:notesMasterIdLst>
    <p:notesMasterId r:id="rId43"/>
  </p:notesMasterIdLst>
  <p:handoutMasterIdLst>
    <p:handoutMasterId r:id="rId44"/>
  </p:handoutMasterIdLst>
  <p:sldIdLst>
    <p:sldId id="848" r:id="rId3"/>
    <p:sldId id="962" r:id="rId4"/>
    <p:sldId id="963" r:id="rId5"/>
    <p:sldId id="897" r:id="rId6"/>
    <p:sldId id="913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5" r:id="rId18"/>
    <p:sldId id="926" r:id="rId19"/>
    <p:sldId id="927" r:id="rId20"/>
    <p:sldId id="928" r:id="rId21"/>
    <p:sldId id="929" r:id="rId22"/>
    <p:sldId id="930" r:id="rId23"/>
    <p:sldId id="931" r:id="rId24"/>
    <p:sldId id="932" r:id="rId25"/>
    <p:sldId id="933" r:id="rId26"/>
    <p:sldId id="934" r:id="rId27"/>
    <p:sldId id="935" r:id="rId28"/>
    <p:sldId id="936" r:id="rId29"/>
    <p:sldId id="937" r:id="rId30"/>
    <p:sldId id="961" r:id="rId31"/>
    <p:sldId id="939" r:id="rId32"/>
    <p:sldId id="940" r:id="rId33"/>
    <p:sldId id="941" r:id="rId34"/>
    <p:sldId id="942" r:id="rId35"/>
    <p:sldId id="943" r:id="rId36"/>
    <p:sldId id="944" r:id="rId37"/>
    <p:sldId id="945" r:id="rId38"/>
    <p:sldId id="946" r:id="rId39"/>
    <p:sldId id="947" r:id="rId40"/>
    <p:sldId id="948" r:id="rId41"/>
    <p:sldId id="953" r:id="rId42"/>
  </p:sldIdLst>
  <p:sldSz cx="12192000" cy="6858000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l name" initials="Fn" lastIdx="4" clrIdx="0">
    <p:extLst>
      <p:ext uri="{19B8F6BF-5375-455C-9EA6-DF929625EA0E}">
        <p15:presenceInfo xmlns:p15="http://schemas.microsoft.com/office/powerpoint/2012/main" userId="Full name" providerId="None"/>
      </p:ext>
    </p:extLst>
  </p:cmAuthor>
  <p:cmAuthor id="2" name="Viaticos3" initials="V" lastIdx="1" clrIdx="1">
    <p:extLst>
      <p:ext uri="{19B8F6BF-5375-455C-9EA6-DF929625EA0E}">
        <p15:presenceInfo xmlns:p15="http://schemas.microsoft.com/office/powerpoint/2012/main" userId="Viaticos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FF00"/>
    <a:srgbClr val="660066"/>
    <a:srgbClr val="000066"/>
    <a:srgbClr val="660033"/>
    <a:srgbClr val="FF66CC"/>
    <a:srgbClr val="D60093"/>
    <a:srgbClr val="CC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7" autoAdjust="0"/>
    <p:restoredTop sz="94364" autoAdjust="0"/>
  </p:normalViewPr>
  <p:slideViewPr>
    <p:cSldViewPr>
      <p:cViewPr varScale="1">
        <p:scale>
          <a:sx n="69" d="100"/>
          <a:sy n="69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21" cy="4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679" y="0"/>
            <a:ext cx="2971321" cy="4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134"/>
            <a:ext cx="2971321" cy="4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679" y="9447134"/>
            <a:ext cx="2971321" cy="4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E12FD5-720E-4E91-A961-D1A38577932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6648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21" cy="4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79" y="0"/>
            <a:ext cx="2971321" cy="4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" y="747713"/>
            <a:ext cx="6618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761" y="4723567"/>
            <a:ext cx="5030478" cy="44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134"/>
            <a:ext cx="2971321" cy="4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79" y="9447134"/>
            <a:ext cx="2971321" cy="4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62" tIns="48433" rIns="96862" bIns="48433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F7F463E-3F8C-4239-9D80-3C23BBD6E13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023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" y="747713"/>
            <a:ext cx="6618288" cy="37242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F463E-3F8C-4239-9D80-3C23BBD6E135}" type="slidenum">
              <a:rPr lang="es-ES" altLang="es-MX" smtClean="0"/>
              <a:pPr>
                <a:defRPr/>
              </a:pPr>
              <a:t>1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2366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12285" y="2349501"/>
            <a:ext cx="10367433" cy="1444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sz="2000" b="1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/>
              <a:t>Gestión de organizaciones educativas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B007E-BAD3-4489-AFA5-B2BA9CBB96A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104667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1191D-7C4C-43A1-8A3F-1D91E83B963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816920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A592-8428-4B04-BD27-D0EDE6AD5A9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934544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s-P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0D43-9BF0-4916-B8A1-7F6F38F6B3B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010966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9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5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6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5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21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31FF-35BB-4CD7-889E-208316DE557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018063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91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03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45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0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C063-8685-4444-8FCA-F5777D649D5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344691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5A84-07AA-4317-9DA2-B0A92866089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266231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513D-7E2F-4E94-827C-689227B7171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361434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DE33-7A88-4808-A60B-5532CAF2851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5352145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30D6-A681-43C0-B31D-27E6AC9DECAF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396233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96D6-14CC-4D67-BD5C-7083C3ABBB5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812501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7F3D-27E2-4591-92DE-FAF74667F03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309153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/>
              <a:t>Haga clic para modificar el estilo de texto del patrón</a:t>
            </a:r>
          </a:p>
          <a:p>
            <a:pPr lvl="1"/>
            <a:r>
              <a:rPr lang="es-MX" altLang="es-MX"/>
              <a:t>Segundo nivel</a:t>
            </a:r>
          </a:p>
          <a:p>
            <a:pPr lvl="2"/>
            <a:r>
              <a:rPr lang="es-MX" altLang="es-MX"/>
              <a:t>Tercer nivel</a:t>
            </a:r>
          </a:p>
          <a:p>
            <a:pPr lvl="3"/>
            <a:r>
              <a:rPr lang="es-MX" altLang="es-MX"/>
              <a:t>Cuarto nivel</a:t>
            </a:r>
          </a:p>
          <a:p>
            <a:pPr lvl="4"/>
            <a:r>
              <a:rPr lang="es-MX" altLang="es-MX"/>
              <a:t>Quinto nivel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51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FBC911E-17E7-411A-8447-354986B2815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0125-ACC6-4526-996D-E34535A4C4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21061-C0B2-42DE-958E-386AAC565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8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908719"/>
            <a:ext cx="2376264" cy="20882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65B03C-508A-4BA3-BBDE-3F8E5411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" y="3028675"/>
            <a:ext cx="11708531" cy="3204357"/>
          </a:xfrm>
        </p:spPr>
        <p:txBody>
          <a:bodyPr/>
          <a:lstStyle/>
          <a:p>
            <a:pPr algn="ctr"/>
            <a:r>
              <a:rPr lang="es-PE" sz="4000" dirty="0"/>
              <a:t>SALA SITUACIONAL VIGILANCIA EPIDEMIOLÓGICA SALUD PUBLICA RED DE SALUD AREQUIPA CAYLLOMA </a:t>
            </a:r>
            <a:r>
              <a:rPr lang="es-PE" sz="2800" dirty="0"/>
              <a:t/>
            </a:r>
            <a:br>
              <a:rPr lang="es-PE" sz="2800" dirty="0"/>
            </a:br>
            <a:r>
              <a:rPr lang="es-PE" sz="4800" b="1" dirty="0"/>
              <a:t>SEMANA </a:t>
            </a:r>
            <a:r>
              <a:rPr lang="es-PE" sz="4800" b="1" dirty="0" smtClean="0"/>
              <a:t>19-2023</a:t>
            </a:r>
            <a:r>
              <a:rPr lang="es-PE" sz="2800" dirty="0"/>
              <a:t/>
            </a:r>
            <a:br>
              <a:rPr lang="es-PE" sz="2800" dirty="0"/>
            </a:br>
            <a:r>
              <a:rPr lang="es-PE" sz="2800" dirty="0" smtClean="0"/>
              <a:t>(07/05/23 </a:t>
            </a:r>
            <a:r>
              <a:rPr lang="es-PE" sz="2800" dirty="0"/>
              <a:t>AL </a:t>
            </a:r>
            <a:r>
              <a:rPr lang="es-PE" sz="2800" dirty="0" smtClean="0"/>
              <a:t>13/05/23</a:t>
            </a:r>
            <a:r>
              <a:rPr lang="es-PE" sz="2800" dirty="0" smtClean="0"/>
              <a:t>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8153123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61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12" y="836712"/>
            <a:ext cx="1221271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142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88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" y="836712"/>
            <a:ext cx="1217783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76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85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30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400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93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018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59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09439" y="270588"/>
            <a:ext cx="9951522" cy="491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CASOS CONFIRMADOS COVID-19 POR DISTRITOS – PROVINCIA AREQUIPA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S.E.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19–2023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(HASTA EL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13/05/2023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ahnschrift SemiLight SemiConde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Picture 2" descr="ANALISIS DE LA SITUACION DE SALUD PROVINCIA DE CUSCO(San Jeronimo, San  Sebastian, Saylla) -RSSCS-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24187"/>
            <a:ext cx="721561" cy="7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259785-5113-4172-9538-A549A77D7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92" b="20520"/>
          <a:stretch/>
        </p:blipFill>
        <p:spPr>
          <a:xfrm>
            <a:off x="10410739" y="0"/>
            <a:ext cx="1641664" cy="672857"/>
          </a:xfrm>
          <a:prstGeom prst="rect">
            <a:avLst/>
          </a:prstGeom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63BA9DB2-1981-467E-9FD9-9A17C5004BDC}"/>
              </a:ext>
            </a:extLst>
          </p:cNvPr>
          <p:cNvSpPr txBox="1"/>
          <p:nvPr/>
        </p:nvSpPr>
        <p:spPr>
          <a:xfrm>
            <a:off x="9088259" y="6242164"/>
            <a:ext cx="4286623" cy="5436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*Al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r>
              <a:rPr kumimoji="0" lang="es-PE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050" dirty="0" smtClean="0">
                <a:solidFill>
                  <a:prstClr val="black"/>
                </a:solidFill>
                <a:latin typeface="Calibri"/>
              </a:rPr>
              <a:t>de mayo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2023,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las 00:00 Horas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Notificación individual Microredes R.S.A.C.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Elaborado por: Oficina de Epidemiología de la R.S.A.C.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070" y="919258"/>
            <a:ext cx="9551860" cy="53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8440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E31FF-35BB-4CD7-889E-208316DE5576}" type="slidenum">
              <a:rPr lang="es-MX" altLang="es-MX" smtClean="0"/>
              <a:pPr>
                <a:defRPr/>
              </a:pPr>
              <a:t>21</a:t>
            </a:fld>
            <a:endParaRPr lang="es-MX" alt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" y="783456"/>
            <a:ext cx="12168692" cy="60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0477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E31FF-35BB-4CD7-889E-208316DE5576}" type="slidenum">
              <a:rPr lang="es-MX" altLang="es-MX" smtClean="0"/>
              <a:pPr>
                <a:defRPr/>
              </a:pPr>
              <a:t>22</a:t>
            </a:fld>
            <a:endParaRPr lang="es-MX" alt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93"/>
            <a:ext cx="12192000" cy="61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6077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280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" y="836712"/>
            <a:ext cx="12178407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4077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432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468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1518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8985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E31FF-35BB-4CD7-889E-208316DE5576}" type="slidenum">
              <a:rPr lang="es-MX" altLang="es-MX" smtClean="0"/>
              <a:pPr>
                <a:defRPr/>
              </a:pPr>
              <a:t>29</a:t>
            </a:fld>
            <a:endParaRPr lang="es-MX" alt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353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419498" y="4376057"/>
            <a:ext cx="3074125" cy="2481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ANALISIS DE LA SITUACION DE SALUD PROVINCIA DE CUSCO(San Jeronimo, San  Sebastian, Saylla) -RSSCS-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08"/>
            <a:ext cx="914400" cy="9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-415636" y="149316"/>
            <a:ext cx="12607636" cy="718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CASOS CONFIRMADOS COVID-19 POR DISTRITOS - PROVINCIA CAYLLOMA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S.E.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19-2023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(HASTA EL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13/05/2023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259785-5113-4172-9538-A549A77D7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92" b="20520"/>
          <a:stretch/>
        </p:blipFill>
        <p:spPr>
          <a:xfrm>
            <a:off x="10410739" y="0"/>
            <a:ext cx="1641664" cy="672857"/>
          </a:xfrm>
          <a:prstGeom prst="rect">
            <a:avLst/>
          </a:prstGeom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63BA9DB2-1981-467E-9FD9-9A17C5004BDC}"/>
              </a:ext>
            </a:extLst>
          </p:cNvPr>
          <p:cNvSpPr txBox="1"/>
          <p:nvPr/>
        </p:nvSpPr>
        <p:spPr>
          <a:xfrm>
            <a:off x="8822208" y="6060762"/>
            <a:ext cx="4286623" cy="5436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*Al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r>
              <a:rPr lang="es-PE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050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s-PE" sz="1050" dirty="0" smtClean="0">
                <a:solidFill>
                  <a:prstClr val="black"/>
                </a:solidFill>
                <a:latin typeface="Calibri"/>
              </a:rPr>
              <a:t>mayo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2023,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las 00:00 Horas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Notificación individual Microredes R.S.A.C.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Elaborado por: Oficina de Epidemiología de la R.S.A.C.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12" y="879234"/>
            <a:ext cx="8968376" cy="50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3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E31FF-35BB-4CD7-889E-208316DE5576}" type="slidenum">
              <a:rPr lang="es-MX" altLang="es-MX" smtClean="0"/>
              <a:pPr>
                <a:defRPr/>
              </a:pPr>
              <a:t>30</a:t>
            </a:fld>
            <a:endParaRPr lang="es-MX" alt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2" y="836712"/>
            <a:ext cx="1212599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9965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E31FF-35BB-4CD7-889E-208316DE5576}" type="slidenum">
              <a:rPr lang="es-MX" altLang="es-MX" smtClean="0"/>
              <a:pPr>
                <a:defRPr/>
              </a:pPr>
              <a:t>31</a:t>
            </a:fld>
            <a:endParaRPr lang="es-MX" alt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" y="836712"/>
            <a:ext cx="1219306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3106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E31FF-35BB-4CD7-889E-208316DE5576}" type="slidenum">
              <a:rPr lang="es-MX" altLang="es-MX" smtClean="0"/>
              <a:pPr>
                <a:defRPr/>
              </a:pPr>
              <a:t>32</a:t>
            </a:fld>
            <a:endParaRPr lang="es-MX" alt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562"/>
            <a:ext cx="12192000" cy="59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011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2AB880-41BB-4424-B7E9-191791DA6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E31FF-35BB-4CD7-889E-208316DE5576}" type="slidenum">
              <a:rPr lang="es-MX" altLang="es-MX" smtClean="0"/>
              <a:pPr>
                <a:defRPr/>
              </a:pPr>
              <a:t>33</a:t>
            </a:fld>
            <a:endParaRPr lang="es-MX" alt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376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3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0389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06" y="836712"/>
            <a:ext cx="1220080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437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962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" y="836712"/>
            <a:ext cx="12190537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865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639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0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" y="871209"/>
            <a:ext cx="12178432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174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42C54B-C2FD-4E46-960B-A3633DBFF4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640" y="1556793"/>
            <a:ext cx="6336704" cy="44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54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" y="836712"/>
            <a:ext cx="1218813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72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494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684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638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54A2-687E-4389-A188-5691AA1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7196"/>
            <a:ext cx="19337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" y="836712"/>
            <a:ext cx="12174413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27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lantilla Presentaciones RAC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36358</TotalTime>
  <Words>109</Words>
  <Application>Microsoft Office PowerPoint</Application>
  <PresentationFormat>Panorámica</PresentationFormat>
  <Paragraphs>19</Paragraphs>
  <Slides>40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Bahnschrift SemiLight SemiConde</vt:lpstr>
      <vt:lpstr>Calibri</vt:lpstr>
      <vt:lpstr>Calibri Light</vt:lpstr>
      <vt:lpstr>Times New Roman</vt:lpstr>
      <vt:lpstr>Verdana</vt:lpstr>
      <vt:lpstr>Wingdings</vt:lpstr>
      <vt:lpstr>Plantilla Presentaciones RAC</vt:lpstr>
      <vt:lpstr>Tema de Office</vt:lpstr>
      <vt:lpstr>SALA SITUACIONAL VIGILANCIA EPIDEMIOLÓGICA SALUD PUBLICA RED DE SALUD AREQUIPA CAYLLOMA  SEMANA 19-2023 (07/05/23 AL 13/05/23)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OPPPDI - Red Arequipa Caylloma</Manager>
  <Company>Geresa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Anual 2009 - Red AQP Caylloma</dc:title>
  <dc:subject>Evaluación Anual</dc:subject>
  <dc:creator>Fernando Valencia</dc:creator>
  <cp:keywords>Evaluación, Red de Salud</cp:keywords>
  <dc:description>Red de Salud Arequipa Caylloma
Gerencia Regional de Salud de Arequipa</dc:description>
  <cp:lastModifiedBy>Epidemiologia01</cp:lastModifiedBy>
  <cp:revision>2108</cp:revision>
  <cp:lastPrinted>2022-06-01T14:45:37Z</cp:lastPrinted>
  <dcterms:created xsi:type="dcterms:W3CDTF">2009-12-13T21:48:56Z</dcterms:created>
  <dcterms:modified xsi:type="dcterms:W3CDTF">2023-05-16T17:02:53Z</dcterms:modified>
  <cp:category>Documento de Gestión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3082</vt:i4>
  </property>
</Properties>
</file>